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257" r:id="rId6"/>
    <p:sldId id="309" r:id="rId7"/>
    <p:sldId id="308" r:id="rId8"/>
    <p:sldId id="310" r:id="rId9"/>
    <p:sldId id="311" r:id="rId10"/>
    <p:sldId id="312" r:id="rId11"/>
    <p:sldId id="313" r:id="rId12"/>
    <p:sldId id="31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evoir Williams" initials="TW" lastIdx="1" clrIdx="0">
    <p:extLst>
      <p:ext uri="{19B8F6BF-5375-455C-9EA6-DF929625EA0E}">
        <p15:presenceInfo xmlns:p15="http://schemas.microsoft.com/office/powerpoint/2012/main" userId="6a45007046124a3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19" autoAdjust="0"/>
  </p:normalViewPr>
  <p:slideViewPr>
    <p:cSldViewPr snapToGrid="0">
      <p:cViewPr varScale="1">
        <p:scale>
          <a:sx n="122" d="100"/>
          <a:sy n="122" d="100"/>
        </p:scale>
        <p:origin x="1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Write code for test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Green Test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Red Test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3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3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Red Test</a:t>
          </a:r>
        </a:p>
      </dsp:txBody>
      <dsp:txXfrm>
        <a:off x="35606" y="2725540"/>
        <a:ext cx="2981250" cy="720000"/>
      </dsp:txXfrm>
    </dsp:sp>
    <dsp:sp modelId="{543C18BC-1989-44B2-9862-C670C61D3452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Write code for test</a:t>
          </a:r>
        </a:p>
      </dsp:txBody>
      <dsp:txXfrm>
        <a:off x="3538574" y="2725540"/>
        <a:ext cx="2981250" cy="720000"/>
      </dsp:txXfrm>
    </dsp:sp>
    <dsp:sp modelId="{5BDDFF18-9AEC-4E5E-B9AA-33D86F01A63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Green Test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9/1/2021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9/1/2021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6799" y="639097"/>
            <a:ext cx="6010031" cy="3494791"/>
          </a:xfrm>
        </p:spPr>
        <p:txBody>
          <a:bodyPr>
            <a:normAutofit/>
          </a:bodyPr>
          <a:lstStyle/>
          <a:p>
            <a:r>
              <a:rPr lang="en-US" dirty="0"/>
              <a:t>Test Driven Development in .NET Core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The handbook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51114-86F8-4B27-97A1-2C986DF5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 descr="A person in a suit smiling&#10;&#10;Description automatically generated with medium confidence">
            <a:extLst>
              <a:ext uri="{FF2B5EF4-FFF2-40B4-BE49-F238E27FC236}">
                <a16:creationId xmlns:a16="http://schemas.microsoft.com/office/drawing/2014/main" id="{F73ECDDC-365D-4249-A7FF-0A05F82AE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1923" y="1183790"/>
            <a:ext cx="4228153" cy="3760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7D3A84-1F52-4DD5-AB00-9C702DAF70EE}"/>
              </a:ext>
            </a:extLst>
          </p:cNvPr>
          <p:cNvSpPr txBox="1"/>
          <p:nvPr/>
        </p:nvSpPr>
        <p:spPr>
          <a:xfrm>
            <a:off x="2174358" y="5630341"/>
            <a:ext cx="7733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tamaran Light" pitchFamily="2" charset="77"/>
                <a:ea typeface="Lato Light" panose="020F0502020204030203" pitchFamily="34" charset="0"/>
                <a:cs typeface="Arima Madurai Light" pitchFamily="2" charset="77"/>
              </a:rPr>
              <a:t>Software Engineer | Lecturer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1CF97-AD73-43AD-AA3E-D0C74CAE2A77}"/>
              </a:ext>
            </a:extLst>
          </p:cNvPr>
          <p:cNvSpPr txBox="1"/>
          <p:nvPr/>
        </p:nvSpPr>
        <p:spPr>
          <a:xfrm>
            <a:off x="4089184" y="286603"/>
            <a:ext cx="3904213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HELLO!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9F8CD-C6D6-4BF0-A573-19CE7A284ADD}"/>
              </a:ext>
            </a:extLst>
          </p:cNvPr>
          <p:cNvSpPr txBox="1"/>
          <p:nvPr/>
        </p:nvSpPr>
        <p:spPr>
          <a:xfrm>
            <a:off x="3698208" y="4845185"/>
            <a:ext cx="4686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2"/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I am </a:t>
            </a: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atamaran SemiBold" pitchFamily="2" charset="77"/>
                <a:ea typeface="Nunito Bold" charset="0"/>
                <a:cs typeface="Catamaran SemiBold" pitchFamily="2" charset="77"/>
              </a:rPr>
              <a:t>Trevoir Williams</a:t>
            </a:r>
          </a:p>
        </p:txBody>
      </p:sp>
    </p:spTree>
    <p:extLst>
      <p:ext uri="{BB962C8B-B14F-4D97-AF65-F5344CB8AC3E}">
        <p14:creationId xmlns:p14="http://schemas.microsoft.com/office/powerpoint/2010/main" val="1130578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31177-C889-461C-B28A-5D9C18770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Test Driven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23A72-F409-4E6B-B636-1486643AB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Test-driven development (TDD) is a software development process relying on software requirements being written as test cases before real code is written.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process of ensuring that just enough code is written to fulfill a requirement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method that introduces testing upfront, giving your code better long term coverage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Guards your code against potential breaking future modifications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854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What is the Test Driven Development Cycle</a:t>
            </a:r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6499323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635D8EE-51B9-4102-87B5-95C4DCB0700F}"/>
              </a:ext>
            </a:extLst>
          </p:cNvPr>
          <p:cNvSpPr/>
          <p:nvPr/>
        </p:nvSpPr>
        <p:spPr>
          <a:xfrm>
            <a:off x="1977292" y="5380892"/>
            <a:ext cx="8401540" cy="3243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REFACTOR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2EC503-3AE3-42EA-93B1-4FAB56183E7A}"/>
              </a:ext>
            </a:extLst>
          </p:cNvPr>
          <p:cNvSpPr/>
          <p:nvPr/>
        </p:nvSpPr>
        <p:spPr>
          <a:xfrm>
            <a:off x="1096963" y="5812108"/>
            <a:ext cx="9998074" cy="324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B531-9A9E-4B3C-A52E-2AEAD1D8F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Unit Testing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3177B-84D3-4C95-9272-9A33F4655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Makes you think about writing </a:t>
            </a:r>
            <a:r>
              <a:rPr lang="en-US" b="1" dirty="0"/>
              <a:t>testable code</a:t>
            </a:r>
            <a:r>
              <a:rPr lang="en-US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Usually leads to clean and succinct code and the use of good practices.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Helps you to test code more quickly, to match against requirements.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can start building the business logic from earlier, even before building an application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Helps to guard code against potential breaking changes.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be used as documentation for existing code. Test scenarios can help to explain why the code was written the way it was.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603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18D37-A09C-4A87-B3A5-545345DE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ED3C8-3552-4440-9CDB-B30094ACB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Time Consuming. It forces a developer to write almost twice the amount of code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Might be difficult for beginners initially. (Hence this course!)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023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BCC10-5030-4BEF-B0FB-672718750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3D28D-5F2A-42E3-AB5C-821E49A2A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 err="1"/>
              <a:t>xUnit</a:t>
            </a:r>
            <a:r>
              <a:rPr lang="en-US" dirty="0"/>
              <a:t> Test Projects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 err="1"/>
              <a:t>Moq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 err="1"/>
              <a:t>Shouldly</a:t>
            </a:r>
            <a:r>
              <a:rPr lang="en-US" b="1" dirty="0"/>
              <a:t> </a:t>
            </a:r>
            <a:r>
              <a:rPr lang="en-US" dirty="0"/>
              <a:t>to write unit tests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Conduct </a:t>
            </a:r>
            <a:r>
              <a:rPr lang="en-US" b="1" dirty="0"/>
              <a:t>Red</a:t>
            </a:r>
            <a:r>
              <a:rPr lang="en-US" dirty="0"/>
              <a:t>, </a:t>
            </a:r>
            <a:r>
              <a:rPr lang="en-US" b="1" dirty="0"/>
              <a:t>green</a:t>
            </a:r>
            <a:r>
              <a:rPr lang="en-US" dirty="0"/>
              <a:t>, </a:t>
            </a:r>
            <a:r>
              <a:rPr lang="en-US" b="1" dirty="0"/>
              <a:t>Refactor </a:t>
            </a:r>
            <a:r>
              <a:rPr lang="en-US" dirty="0"/>
              <a:t>Test-driven development (</a:t>
            </a:r>
            <a:r>
              <a:rPr lang="en-US" b="1" dirty="0"/>
              <a:t>TDD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Practice </a:t>
            </a:r>
            <a:r>
              <a:rPr lang="en-US" b="1" dirty="0"/>
              <a:t>Test-Driven Development</a:t>
            </a:r>
            <a:r>
              <a:rPr lang="en-US" dirty="0"/>
              <a:t> in real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Learn to write </a:t>
            </a:r>
            <a:r>
              <a:rPr lang="en-US" b="1" dirty="0"/>
              <a:t>testable code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Review Pitfalls to avoid and common challenges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2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637B-0BDD-4204-9B7A-EAECADB1B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Our Project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01C34-B054-4436-B152-376F803E8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Room Booking Application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Booking requires Full Name, Email Address, Phone Number, Booking Date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Process Booking Request based on available rooms and return data with success flag or not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Store Successful booking in database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Web interface for Booking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64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6799" y="639097"/>
            <a:ext cx="6010031" cy="3494791"/>
          </a:xfrm>
        </p:spPr>
        <p:txBody>
          <a:bodyPr>
            <a:normAutofit/>
          </a:bodyPr>
          <a:lstStyle/>
          <a:p>
            <a:r>
              <a:rPr lang="en-US" dirty="0"/>
              <a:t>Test Driven Development in .NET Core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455620"/>
            <a:ext cx="6060829" cy="186702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handbook</a:t>
            </a:r>
          </a:p>
          <a:p>
            <a:endParaRPr lang="en-US" dirty="0"/>
          </a:p>
          <a:p>
            <a:r>
              <a:rPr lang="en-US" sz="4600" dirty="0"/>
              <a:t>See you in the course!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7041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8" ma:contentTypeDescription="Create a new document." ma:contentTypeScope="" ma:versionID="0c6101319a872d716316c7aef0f600e6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90a05e0497f1fda03ba36f15561e520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B63FC0-5303-448D-B193-717556330C0A}"/>
</file>

<file path=docProps/app.xml><?xml version="1.0" encoding="utf-8"?>
<Properties xmlns="http://schemas.openxmlformats.org/officeDocument/2006/extended-properties" xmlns:vt="http://schemas.openxmlformats.org/officeDocument/2006/docPropsVTypes">
  <Template>{C9F3D531-9383-4579-918E-2E30C261095B}tf11437505_win32</Template>
  <TotalTime>73</TotalTime>
  <Words>326</Words>
  <Application>Microsoft Office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Catamaran Light</vt:lpstr>
      <vt:lpstr>Catamaran SemiBold</vt:lpstr>
      <vt:lpstr>Georgia Pro Cond Light</vt:lpstr>
      <vt:lpstr>Speak Pro</vt:lpstr>
      <vt:lpstr>RetrospectVTI</vt:lpstr>
      <vt:lpstr>Test Driven Development in .NET Core</vt:lpstr>
      <vt:lpstr>PowerPoint Presentation</vt:lpstr>
      <vt:lpstr>What Is Test Driven Development</vt:lpstr>
      <vt:lpstr>What is the Test Driven Development Cycle</vt:lpstr>
      <vt:lpstr>Why is Unit Testing Important</vt:lpstr>
      <vt:lpstr>Unit Testing Disadvantages</vt:lpstr>
      <vt:lpstr>What You Will Learn</vt:lpstr>
      <vt:lpstr>Understanding Our Project Requirements</vt:lpstr>
      <vt:lpstr>Test Driven Development in .NET Core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Driven Development in .NET Core</dc:title>
  <dc:creator>Trevoir Williams</dc:creator>
  <cp:lastModifiedBy>Trevoir Williams</cp:lastModifiedBy>
  <cp:revision>1</cp:revision>
  <dcterms:created xsi:type="dcterms:W3CDTF">2021-09-02T01:55:56Z</dcterms:created>
  <dcterms:modified xsi:type="dcterms:W3CDTF">2021-09-02T03:09:45Z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